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91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BDB87-B25F-4A8D-BD9C-3A2C08FF9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A9C50-3D77-4870-9F95-010C60DE5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0578C-311E-449E-BD5E-00F5295DF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DA8F2-0B06-4B71-B499-CB18B2187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D3C78-39FC-4A0D-AFB9-0E84F825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1247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965F6-DE8C-4E6B-8790-57C5D087E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D887AB-DFB1-4A3C-842B-E7957FB6DE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C8729-6AA6-43D4-8615-34E63E951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995BA-CBD4-4503-B0B3-CE2D32635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74B73-D592-427F-A951-8EFDD582A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0272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C18110-0054-4824-A13E-897AD46A9A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DCFF4-E256-4071-BF38-B8AC18572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4D59DB-A2EC-4E05-BEAF-B1F664BF7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FD0F0-D11F-4394-9EC1-ED1DA0AC6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1F741-2421-4D44-BF0A-AAEFA3211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6682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F07FC-FDCF-4972-9B80-881CD9DC9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BCFB6-3711-47B9-8DA0-596E4B974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ADA23-D94F-4A67-A33E-0378262C7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CB1F6-66BF-46EA-A210-01AA7A4DA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EDBD5-C8DA-4786-B55F-63C302B08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71602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E9172-7E6B-4C25-97DA-DF73243D6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3C076-44FD-4924-BE35-606EC7405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E4052-7E1F-4D5B-80EE-AAD15E81E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77A64-0960-43A1-845E-79769A2E9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9EA40-D2F6-4B51-B80A-CC13F2EBB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0521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86688-84AC-4511-99B4-B4452C870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D0265-DD39-4722-B44F-6514FD22C4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54D5B-7CD5-44C3-9618-D2A730E46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D6D581-BB10-4398-8F55-D2D91CCC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74C101-2079-4EAE-8C8F-1FC34283D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8405BD-741F-4878-8653-4B9125D7A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828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8D9B4-DA40-4C40-85E8-A67C5D23A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31AF9-FC7A-4D6F-ADE9-3BC3B8A307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B3A20-4C1A-402F-A5D8-E9833FDD04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D7C3DE-30FE-4EE2-92C1-EEB9477085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AE6D1C-38C5-483E-BECA-F5F4960602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88FCB1-D8A0-4539-9F44-EA78024A4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B44AD7-79D7-4BA9-8C31-B90B7D585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3EF1E5-3E4B-4BED-BA60-37767EB52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4895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5FBF2-E6E1-4CE6-A5A1-47AA2011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9D9C2C-8C3A-4BB0-9ED8-391CB2F28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530DF6-A1EE-491A-AE5A-9DA37FFFA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731C1D-AC79-4091-8883-996AD908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47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8AEE65-1113-4D80-9056-5D12D1C94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DF1BFC-566F-4FF8-BFE6-A5DD3DC38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0F322-DC36-4EAE-B319-6F924C5F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4046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940C7-FBEE-457B-A0C6-34BB979E5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3F21F-CBC1-47CF-AC79-23082345F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07C98-89F6-46A8-B5E1-89E296C8C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78CCC-31C5-4204-B407-AE60FE08E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1FD12-BBB2-41BF-B55D-9496D9719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F42CDD-2B16-4E1A-B4B1-104432847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6776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EA0E0-33CC-4F66-88EA-393269E1F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52176B-95E3-4762-895E-5D5FCC8A32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3E843B-365E-4576-B439-957B6CD5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541B48-EA2A-481D-B914-2A963E097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0B3EB-4315-4FF5-84E1-FF92C2D52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55BD0-B22A-4F47-A17C-BCBFD1407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5313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9E650F-BA6C-4D04-A8FC-4581AB42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59D5F-D48B-4B01-B548-B5FE85BCC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53AB1-A8F7-4DD6-BA26-3B6A99D5C7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CBF12-182F-4955-BBD2-0019E67B4DCB}" type="datetimeFigureOut">
              <a:rPr lang="es-ES" smtClean="0"/>
              <a:t>26/01/2019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FC4DA-3C12-456C-9F2B-B3F55A5672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2ACA8-E78F-4EEC-AC12-C129EF3A4E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793C73-20B6-45FA-87F5-F0D720E8C6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022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5B2A968-82E0-4451-BD9E-550CF89CD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87" y="68456"/>
            <a:ext cx="10401679" cy="671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96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1F00A4F-8302-4DB6-9B93-6453B2C2DBEF}"/>
              </a:ext>
            </a:extLst>
          </p:cNvPr>
          <p:cNvGrpSpPr/>
          <p:nvPr/>
        </p:nvGrpSpPr>
        <p:grpSpPr>
          <a:xfrm>
            <a:off x="4842647" y="2705039"/>
            <a:ext cx="2530541" cy="1403955"/>
            <a:chOff x="4767999" y="2583739"/>
            <a:chExt cx="2530541" cy="140395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EF91EAA-47EB-47A1-8CA7-3417CE8EA592}"/>
                </a:ext>
              </a:extLst>
            </p:cNvPr>
            <p:cNvSpPr/>
            <p:nvPr/>
          </p:nvSpPr>
          <p:spPr>
            <a:xfrm>
              <a:off x="4797339" y="2583739"/>
              <a:ext cx="942624" cy="8016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88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3A0042-8AD4-42BB-9627-053FEFEFC5D1}"/>
                </a:ext>
              </a:extLst>
            </p:cNvPr>
            <p:cNvSpPr/>
            <p:nvPr/>
          </p:nvSpPr>
          <p:spPr>
            <a:xfrm>
              <a:off x="5635400" y="2583739"/>
              <a:ext cx="942624" cy="8016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88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32E866-B786-4A35-A334-79DD53545482}"/>
                </a:ext>
              </a:extLst>
            </p:cNvPr>
            <p:cNvSpPr/>
            <p:nvPr/>
          </p:nvSpPr>
          <p:spPr>
            <a:xfrm>
              <a:off x="6355916" y="2583739"/>
              <a:ext cx="942624" cy="8016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8800" dirty="0">
                  <a:solidFill>
                    <a:schemeClr val="tx1"/>
                  </a:solidFill>
                </a:rPr>
                <a:t>d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8BC5D76-18CA-4727-8849-C4BC4A02C87F}"/>
                </a:ext>
              </a:extLst>
            </p:cNvPr>
            <p:cNvSpPr/>
            <p:nvPr/>
          </p:nvSpPr>
          <p:spPr>
            <a:xfrm>
              <a:off x="4767999" y="3186004"/>
              <a:ext cx="2393230" cy="8016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maxmaxdata.com</a:t>
              </a:r>
            </a:p>
          </p:txBody>
        </p:sp>
      </p:grp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5B2A968-82E0-4451-BD9E-550CF89CD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348" y="544868"/>
            <a:ext cx="3645724" cy="235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002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1F00A4F-8302-4DB6-9B93-6453B2C2DBEF}"/>
              </a:ext>
            </a:extLst>
          </p:cNvPr>
          <p:cNvGrpSpPr/>
          <p:nvPr/>
        </p:nvGrpSpPr>
        <p:grpSpPr>
          <a:xfrm>
            <a:off x="4842647" y="2705039"/>
            <a:ext cx="2530541" cy="1403955"/>
            <a:chOff x="4767999" y="2583739"/>
            <a:chExt cx="2530541" cy="140395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EF91EAA-47EB-47A1-8CA7-3417CE8EA592}"/>
                </a:ext>
              </a:extLst>
            </p:cNvPr>
            <p:cNvSpPr/>
            <p:nvPr/>
          </p:nvSpPr>
          <p:spPr>
            <a:xfrm>
              <a:off x="4797339" y="2583739"/>
              <a:ext cx="942624" cy="8016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8800" dirty="0">
                  <a:solidFill>
                    <a:schemeClr val="bg1"/>
                  </a:solidFill>
                </a:rPr>
                <a:t>m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3A0042-8AD4-42BB-9627-053FEFEFC5D1}"/>
                </a:ext>
              </a:extLst>
            </p:cNvPr>
            <p:cNvSpPr/>
            <p:nvPr/>
          </p:nvSpPr>
          <p:spPr>
            <a:xfrm>
              <a:off x="5635400" y="2583739"/>
              <a:ext cx="942624" cy="8016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8800" dirty="0">
                  <a:solidFill>
                    <a:schemeClr val="bg1"/>
                  </a:solidFill>
                </a:rPr>
                <a:t>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32E866-B786-4A35-A334-79DD53545482}"/>
                </a:ext>
              </a:extLst>
            </p:cNvPr>
            <p:cNvSpPr/>
            <p:nvPr/>
          </p:nvSpPr>
          <p:spPr>
            <a:xfrm>
              <a:off x="6355916" y="2583739"/>
              <a:ext cx="942624" cy="8016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8800" dirty="0">
                  <a:solidFill>
                    <a:schemeClr val="bg1"/>
                  </a:solidFill>
                </a:rPr>
                <a:t>d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8BC5D76-18CA-4727-8849-C4BC4A02C87F}"/>
                </a:ext>
              </a:extLst>
            </p:cNvPr>
            <p:cNvSpPr/>
            <p:nvPr/>
          </p:nvSpPr>
          <p:spPr>
            <a:xfrm>
              <a:off x="4767999" y="3186004"/>
              <a:ext cx="2393230" cy="8016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</a:rPr>
                <a:t>maxmaxdata.com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6355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posing for the camera&#10;&#10;Description generated with very high confidence">
            <a:extLst>
              <a:ext uri="{FF2B5EF4-FFF2-40B4-BE49-F238E27FC236}">
                <a16:creationId xmlns:a16="http://schemas.microsoft.com/office/drawing/2014/main" id="{879571E6-7551-4A00-B284-5A7B9ECFA4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4" r="4863"/>
          <a:stretch/>
        </p:blipFill>
        <p:spPr>
          <a:xfrm>
            <a:off x="29181" y="1235413"/>
            <a:ext cx="6071876" cy="4354765"/>
          </a:xfrm>
          <a:prstGeom prst="rect">
            <a:avLst/>
          </a:prstGeom>
        </p:spPr>
      </p:pic>
      <p:pic>
        <p:nvPicPr>
          <p:cNvPr id="7" name="Picture 6" descr="A person sitting at a table in front of a window&#10;&#10;Description generated with very high confidence">
            <a:extLst>
              <a:ext uri="{FF2B5EF4-FFF2-40B4-BE49-F238E27FC236}">
                <a16:creationId xmlns:a16="http://schemas.microsoft.com/office/drawing/2014/main" id="{B716456B-6C87-45A5-AB74-3FA04418F9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"/>
          <a:stretch/>
        </p:blipFill>
        <p:spPr>
          <a:xfrm>
            <a:off x="6096000" y="1236730"/>
            <a:ext cx="6096000" cy="438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051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474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12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Alvarez Azcunaga</dc:creator>
  <cp:lastModifiedBy>Pablo Alvarez Azcunaga</cp:lastModifiedBy>
  <cp:revision>6</cp:revision>
  <dcterms:created xsi:type="dcterms:W3CDTF">2019-01-26T22:14:48Z</dcterms:created>
  <dcterms:modified xsi:type="dcterms:W3CDTF">2019-01-27T01:58:25Z</dcterms:modified>
</cp:coreProperties>
</file>

<file path=docProps/thumbnail.jpeg>
</file>